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8" r:id="rId4"/>
    <p:sldId id="256" r:id="rId5"/>
    <p:sldId id="257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88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FB50E10C-6877-4C24-AC35-FF88B07FF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094" y="350538"/>
            <a:ext cx="2099666" cy="28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oly.com/" TargetMode="External"/><Relationship Id="rId2" Type="http://schemas.openxmlformats.org/officeDocument/2006/relationships/hyperlink" Target="https://de.piliapp.com/facebook-symbol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anva.com/" TargetMode="External"/><Relationship Id="rId5" Type="http://schemas.openxmlformats.org/officeDocument/2006/relationships/hyperlink" Target="https://later.com/" TargetMode="External"/><Relationship Id="rId4" Type="http://schemas.openxmlformats.org/officeDocument/2006/relationships/hyperlink" Target="https://hootsuite.com/de/tarife/free-offering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6BF674D-E109-4A54-940C-F702C06DAE87}"/>
              </a:ext>
            </a:extLst>
          </p:cNvPr>
          <p:cNvSpPr txBox="1"/>
          <p:nvPr/>
        </p:nvSpPr>
        <p:spPr>
          <a:xfrm>
            <a:off x="4400063" y="2967335"/>
            <a:ext cx="339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Century Schoolbook" panose="02040604050505020304" pitchFamily="18" charset="0"/>
              </a:rPr>
              <a:t>Dein Redaktions-Plan</a:t>
            </a:r>
          </a:p>
        </p:txBody>
      </p:sp>
    </p:spTree>
    <p:extLst>
      <p:ext uri="{BB962C8B-B14F-4D97-AF65-F5344CB8AC3E}">
        <p14:creationId xmlns:p14="http://schemas.microsoft.com/office/powerpoint/2010/main" val="19905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Samstag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Umfrage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3827623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Sonntag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Text + Foto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2701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6BF674D-E109-4A54-940C-F702C06DAE87}"/>
              </a:ext>
            </a:extLst>
          </p:cNvPr>
          <p:cNvSpPr txBox="1"/>
          <p:nvPr/>
        </p:nvSpPr>
        <p:spPr>
          <a:xfrm>
            <a:off x="633406" y="693918"/>
            <a:ext cx="339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Century Schoolbook" panose="02040604050505020304" pitchFamily="18" charset="0"/>
              </a:rPr>
              <a:t>Links, die Dir helfen: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12757C0-93CA-43A7-B44F-4A648FE4D8D3}"/>
              </a:ext>
            </a:extLst>
          </p:cNvPr>
          <p:cNvSpPr txBox="1"/>
          <p:nvPr/>
        </p:nvSpPr>
        <p:spPr>
          <a:xfrm>
            <a:off x="795517" y="1610685"/>
            <a:ext cx="81135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entury Schoolbook" panose="02040604050505020304" pitchFamily="18" charset="0"/>
              </a:rPr>
              <a:t>Emojis zum Einfügen in den Plan hier (werden auf </a:t>
            </a:r>
            <a:r>
              <a:rPr lang="de-DE" sz="1400" dirty="0" err="1">
                <a:latin typeface="Century Schoolbook" panose="02040604050505020304" pitchFamily="18" charset="0"/>
              </a:rPr>
              <a:t>Social</a:t>
            </a:r>
            <a:r>
              <a:rPr lang="de-DE" sz="1400" dirty="0">
                <a:latin typeface="Century Schoolbook" panose="02040604050505020304" pitchFamily="18" charset="0"/>
              </a:rPr>
              <a:t> Media übernommen):</a:t>
            </a:r>
          </a:p>
          <a:p>
            <a:r>
              <a:rPr lang="de-DE" sz="1400" dirty="0">
                <a:latin typeface="Century Schoolbook" panose="02040604050505020304" pitchFamily="18" charset="0"/>
                <a:hlinkClick r:id="rId2"/>
              </a:rPr>
              <a:t>https://de.piliapp.com/facebook-symbols/</a:t>
            </a:r>
            <a:r>
              <a:rPr lang="de-DE" sz="1400" dirty="0">
                <a:latin typeface="Century Schoolbook" panose="02040604050505020304" pitchFamily="18" charset="0"/>
              </a:rPr>
              <a:t> </a:t>
            </a:r>
          </a:p>
          <a:p>
            <a:endParaRPr lang="de-DE" sz="1400" dirty="0">
              <a:latin typeface="Century Schoolbook" panose="02040604050505020304" pitchFamily="18" charset="0"/>
            </a:endParaRPr>
          </a:p>
          <a:p>
            <a:endParaRPr lang="de-DE" sz="1400" dirty="0">
              <a:latin typeface="Century Schoolbook" panose="02040604050505020304" pitchFamily="18" charset="0"/>
            </a:endParaRPr>
          </a:p>
          <a:p>
            <a:r>
              <a:rPr lang="de-DE" sz="1400" dirty="0">
                <a:latin typeface="Century Schoolbook" panose="02040604050505020304" pitchFamily="18" charset="0"/>
              </a:rPr>
              <a:t>Planung Deiner Beiträge:</a:t>
            </a:r>
          </a:p>
          <a:p>
            <a:r>
              <a:rPr lang="de-DE" sz="1400" dirty="0">
                <a:latin typeface="Century Schoolbook" panose="02040604050505020304" pitchFamily="18" charset="0"/>
                <a:hlinkClick r:id="rId3"/>
              </a:rPr>
              <a:t>https://www.planoly.com/</a:t>
            </a:r>
            <a:r>
              <a:rPr lang="de-DE" sz="1400" dirty="0">
                <a:latin typeface="Century Schoolbook" panose="02040604050505020304" pitchFamily="18" charset="0"/>
              </a:rPr>
              <a:t> </a:t>
            </a:r>
          </a:p>
          <a:p>
            <a:r>
              <a:rPr lang="de-DE" sz="1400" dirty="0">
                <a:latin typeface="Century Schoolbook" panose="02040604050505020304" pitchFamily="18" charset="0"/>
                <a:hlinkClick r:id="rId4"/>
              </a:rPr>
              <a:t>https://hootsuite.com/de/tarife/free-offerings</a:t>
            </a:r>
            <a:r>
              <a:rPr lang="de-DE" sz="1400" dirty="0">
                <a:latin typeface="Century Schoolbook" panose="02040604050505020304" pitchFamily="18" charset="0"/>
              </a:rPr>
              <a:t> </a:t>
            </a:r>
          </a:p>
          <a:p>
            <a:r>
              <a:rPr lang="de-DE" sz="1400" dirty="0">
                <a:latin typeface="Century Schoolbook" panose="02040604050505020304" pitchFamily="18" charset="0"/>
                <a:hlinkClick r:id="rId5"/>
              </a:rPr>
              <a:t>https://later.com/</a:t>
            </a:r>
            <a:r>
              <a:rPr lang="de-DE" sz="1400" dirty="0">
                <a:latin typeface="Century Schoolbook" panose="02040604050505020304" pitchFamily="18" charset="0"/>
              </a:rPr>
              <a:t> </a:t>
            </a:r>
          </a:p>
          <a:p>
            <a:endParaRPr lang="de-DE" sz="1400" dirty="0">
              <a:latin typeface="Century Schoolbook" panose="02040604050505020304" pitchFamily="18" charset="0"/>
            </a:endParaRPr>
          </a:p>
          <a:p>
            <a:endParaRPr lang="de-DE" sz="1400" dirty="0">
              <a:latin typeface="Century Schoolbook" panose="02040604050505020304" pitchFamily="18" charset="0"/>
            </a:endParaRPr>
          </a:p>
          <a:p>
            <a:r>
              <a:rPr lang="de-DE" sz="1400" dirty="0">
                <a:latin typeface="Century Schoolbook" panose="02040604050505020304" pitchFamily="18" charset="0"/>
              </a:rPr>
              <a:t>Grafiken:</a:t>
            </a:r>
          </a:p>
          <a:p>
            <a:r>
              <a:rPr lang="de-DE" sz="1400" dirty="0">
                <a:latin typeface="Century Schoolbook" panose="02040604050505020304" pitchFamily="18" charset="0"/>
                <a:hlinkClick r:id="rId6"/>
              </a:rPr>
              <a:t>https://www.canva.com/</a:t>
            </a:r>
            <a:r>
              <a:rPr lang="de-DE" sz="1400" dirty="0">
                <a:latin typeface="Century Schoolbook" panose="020406040505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632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6BF674D-E109-4A54-940C-F702C06DAE87}"/>
              </a:ext>
            </a:extLst>
          </p:cNvPr>
          <p:cNvSpPr txBox="1"/>
          <p:nvPr/>
        </p:nvSpPr>
        <p:spPr>
          <a:xfrm>
            <a:off x="633406" y="693918"/>
            <a:ext cx="339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Century Schoolbook" panose="02040604050505020304" pitchFamily="18" charset="0"/>
              </a:rPr>
              <a:t>Wie geht das jetzt?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12757C0-93CA-43A7-B44F-4A648FE4D8D3}"/>
              </a:ext>
            </a:extLst>
          </p:cNvPr>
          <p:cNvSpPr txBox="1"/>
          <p:nvPr/>
        </p:nvSpPr>
        <p:spPr>
          <a:xfrm>
            <a:off x="795517" y="1610685"/>
            <a:ext cx="64595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dirty="0">
                <a:latin typeface="Century Schoolbook" panose="02040604050505020304" pitchFamily="18" charset="0"/>
              </a:rPr>
              <a:t>Reserviere Dir einen Tag in der Woche für Deinen Content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>
              <a:latin typeface="Century Schoolbook" panose="020406040505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latin typeface="Century Schoolbook" panose="02040604050505020304" pitchFamily="18" charset="0"/>
              </a:rPr>
              <a:t>Du füllst die folgenden Seiten so aus, wie es für Deinen Plan passt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>
              <a:latin typeface="Century Schoolbook" panose="020406040505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latin typeface="Century Schoolbook" panose="02040604050505020304" pitchFamily="18" charset="0"/>
              </a:rPr>
              <a:t>Baue Deine Grafiken, z.B. in </a:t>
            </a:r>
            <a:r>
              <a:rPr lang="de-DE" sz="1400" dirty="0" err="1">
                <a:latin typeface="Century Schoolbook" panose="02040604050505020304" pitchFamily="18" charset="0"/>
              </a:rPr>
              <a:t>Canva</a:t>
            </a:r>
            <a:endParaRPr lang="de-DE" sz="1400" dirty="0">
              <a:latin typeface="Century Schoolbook" panose="020406040505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de-DE" sz="1400" dirty="0">
              <a:latin typeface="Century Schoolbook" panose="020406040505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latin typeface="Century Schoolbook" panose="02040604050505020304" pitchFamily="18" charset="0"/>
              </a:rPr>
              <a:t>Kopiere alle Post Texte in Dein Planungstool und füge die Fotos ein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>
              <a:latin typeface="Century Schoolbook" panose="020406040505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400" dirty="0">
                <a:latin typeface="Century Schoolbook" panose="02040604050505020304" pitchFamily="18" charset="0"/>
              </a:rPr>
              <a:t>Automatisiere die Veröffentlichung, indem Du im Planungstool das Datum eingibst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>
              <a:latin typeface="Century Schoolbook" panose="020406040505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de-DE" sz="1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6BF674D-E109-4A54-940C-F702C06DAE87}"/>
              </a:ext>
            </a:extLst>
          </p:cNvPr>
          <p:cNvSpPr txBox="1"/>
          <p:nvPr/>
        </p:nvSpPr>
        <p:spPr>
          <a:xfrm>
            <a:off x="1515687" y="1380018"/>
            <a:ext cx="9160626" cy="2749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Century Schoolbook" panose="02040604050505020304" pitchFamily="18" charset="0"/>
              </a:rPr>
              <a:t>Datum:</a:t>
            </a:r>
          </a:p>
          <a:p>
            <a:pPr algn="ctr"/>
            <a:endParaRPr lang="de-DE" dirty="0">
              <a:latin typeface="Century Schoolbook" panose="02040604050505020304" pitchFamily="18" charset="0"/>
            </a:endParaRPr>
          </a:p>
          <a:p>
            <a:pPr algn="ctr"/>
            <a:r>
              <a:rPr lang="de-DE" dirty="0">
                <a:latin typeface="Century Schoolbook" panose="02040604050505020304" pitchFamily="18" charset="0"/>
              </a:rPr>
              <a:t>TT.MM.JJJJ – TT.MM.JJJJ</a:t>
            </a:r>
          </a:p>
          <a:p>
            <a:pPr algn="ctr"/>
            <a:endParaRPr lang="de-DE" dirty="0">
              <a:latin typeface="Century Schoolbook" panose="02040604050505020304" pitchFamily="18" charset="0"/>
            </a:endParaRPr>
          </a:p>
          <a:p>
            <a:pPr algn="ctr"/>
            <a:endParaRPr lang="de-DE" dirty="0">
              <a:latin typeface="Century Schoolbook" panose="02040604050505020304" pitchFamily="18" charset="0"/>
            </a:endParaRPr>
          </a:p>
          <a:p>
            <a:pPr algn="ctr"/>
            <a:r>
              <a:rPr lang="de-DE" dirty="0">
                <a:latin typeface="Century Schoolbook" panose="02040604050505020304" pitchFamily="18" charset="0"/>
              </a:rPr>
              <a:t>Wochenthema:</a:t>
            </a:r>
          </a:p>
          <a:p>
            <a:pPr algn="ctr"/>
            <a:endParaRPr lang="de-DE" dirty="0">
              <a:latin typeface="Century Schoolbook" panose="020406040505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600" dirty="0">
                <a:solidFill>
                  <a:srgbClr val="4D4D4D"/>
                </a:solidFill>
                <a:latin typeface="Century Schoolbook" panose="02040604050505020304" pitchFamily="18" charset="0"/>
              </a:rPr>
              <a:t>Titel</a:t>
            </a:r>
            <a:endParaRPr lang="de-DE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7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Montag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Text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129254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Dienstag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Text + Foto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17972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Mittwoch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Zitat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2470763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Donnerstag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Live-Video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225404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58522FA-912F-4A9D-8EF2-5A1E15F4CE39}"/>
              </a:ext>
            </a:extLst>
          </p:cNvPr>
          <p:cNvSpPr txBox="1"/>
          <p:nvPr/>
        </p:nvSpPr>
        <p:spPr>
          <a:xfrm>
            <a:off x="800791" y="773188"/>
            <a:ext cx="244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Freitag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144A1A-30C3-4392-8059-2137DC5C023E}"/>
              </a:ext>
            </a:extLst>
          </p:cNvPr>
          <p:cNvSpPr txBox="1"/>
          <p:nvPr/>
        </p:nvSpPr>
        <p:spPr>
          <a:xfrm>
            <a:off x="800791" y="1659560"/>
            <a:ext cx="5009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 Post (Instagram, Facebook)</a:t>
            </a:r>
          </a:p>
          <a:p>
            <a:pPr marL="228600" indent="-228600" algn="l">
              <a:buAutoNum type="arabicPeriod"/>
            </a:pPr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pPr algn="just"/>
            <a:r>
              <a:rPr lang="de-DE" sz="1000" dirty="0">
                <a:latin typeface="+mj-lt"/>
              </a:rPr>
              <a:t>Einleitung </a:t>
            </a:r>
          </a:p>
          <a:p>
            <a:pPr algn="just"/>
            <a:endParaRPr lang="de-DE" sz="1000" kern="1200" dirty="0">
              <a:solidFill>
                <a:schemeClr val="tx1"/>
              </a:solidFill>
              <a:effectLst/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Inhalt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Learning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Interaktion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Frage</a:t>
            </a:r>
          </a:p>
          <a:p>
            <a:endParaRPr lang="de-DE" sz="1000" dirty="0">
              <a:latin typeface="+mj-lt"/>
            </a:endParaRPr>
          </a:p>
          <a:p>
            <a:r>
              <a:rPr lang="de-DE" sz="1000" kern="1200" dirty="0">
                <a:solidFill>
                  <a:schemeClr val="tx1"/>
                </a:solidFill>
                <a:effectLst/>
                <a:latin typeface="+mj-lt"/>
              </a:rPr>
              <a:t>Abschluss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26770E0-C68A-40BD-B24F-50DAE701F284}"/>
              </a:ext>
            </a:extLst>
          </p:cNvPr>
          <p:cNvSpPr/>
          <p:nvPr/>
        </p:nvSpPr>
        <p:spPr>
          <a:xfrm>
            <a:off x="6375633" y="1526796"/>
            <a:ext cx="5159229" cy="43958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AA0DAD-8B64-4D5E-AE5C-F3C1C12FC77B}"/>
              </a:ext>
            </a:extLst>
          </p:cNvPr>
          <p:cNvSpPr txBox="1"/>
          <p:nvPr/>
        </p:nvSpPr>
        <p:spPr>
          <a:xfrm>
            <a:off x="8552575" y="3355380"/>
            <a:ext cx="80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latin typeface="+mj-lt"/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1450226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Breitbild</PresentationFormat>
  <Paragraphs>137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Century Schoolbook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Bellinda</dc:creator>
  <cp:lastModifiedBy>Bellinda</cp:lastModifiedBy>
  <cp:revision>66</cp:revision>
  <dcterms:created xsi:type="dcterms:W3CDTF">2019-06-09T19:30:00Z</dcterms:created>
  <dcterms:modified xsi:type="dcterms:W3CDTF">2020-04-02T14:19:49Z</dcterms:modified>
</cp:coreProperties>
</file>